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26" r:id="rId3"/>
  </p:sldMasterIdLst>
  <p:notesMasterIdLst>
    <p:notesMasterId r:id="rId15"/>
  </p:notesMasterIdLst>
  <p:handoutMasterIdLst>
    <p:handoutMasterId r:id="rId16"/>
  </p:handoutMasterIdLst>
  <p:sldIdLst>
    <p:sldId id="25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4" r:id="rId13"/>
    <p:sldId id="286" r:id="rId14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FFF"/>
    <a:srgbClr val="3399FF"/>
    <a:srgbClr val="00FF00"/>
    <a:srgbClr val="E61C0E"/>
    <a:srgbClr val="CCFFCC"/>
    <a:srgbClr val="F9FBA7"/>
    <a:srgbClr val="D0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5596" autoAdjust="0"/>
  </p:normalViewPr>
  <p:slideViewPr>
    <p:cSldViewPr>
      <p:cViewPr varScale="1">
        <p:scale>
          <a:sx n="114" d="100"/>
          <a:sy n="114" d="100"/>
        </p:scale>
        <p:origin x="156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114BA7-2FD6-67E2-A0C4-EAA41FBC0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6C69D-5F05-5393-A02E-F2E1B3EA33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DE1334C9-11E1-4E33-BCF9-13CC8EA4508F}" type="datetimeFigureOut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6FDE4-9C8C-918A-6B9F-B917D4B236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46234-506F-9557-4F60-A16D08A40C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49917-2A07-41E3-AC3C-4250C4EB49D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432AF7-86B1-1619-7261-1E4CBA82F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53248-0E92-DCFC-C626-CF1C66E545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11AC032E-3044-4880-B587-2D7613643F05}" type="datetimeFigureOut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3B26CC-5470-6A2F-B237-60A61BC81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5791C05-8991-A96B-AC16-D046D9539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39925-4AC4-EA0A-BF69-938F91089A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5EC0C-54A4-550B-DF2D-1CFE46956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C53AC58-A2F0-4C19-99D7-108A99AA867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B9DC7F28-C255-CABB-5202-98EFC911DF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52B3D90C-666D-ECB3-76A8-1B451DF97F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BB435795-BD60-CC2E-E9A6-AAD6B197A4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072F5A2-0ED9-4619-9933-F92A164F52A0}" type="datetime1">
              <a:rPr lang="zh-TW" altLang="en-US" smtClean="0"/>
              <a:pPr>
                <a:spcBef>
                  <a:spcPct val="0"/>
                </a:spcBef>
              </a:pPr>
              <a:t>2023/9/26</a:t>
            </a:fld>
            <a:endParaRPr lang="zh-TW" altLang="en-US"/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C3CAB7DB-E141-D2E6-C6AC-95C2BC7E3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F3BCAB9-C2E2-403A-84DE-0C8E2E27ED9F}" type="slidenum">
              <a:rPr lang="zh-TW" altLang="en-US" smtClean="0"/>
              <a:pPr>
                <a:spcBef>
                  <a:spcPct val="0"/>
                </a:spcBef>
              </a:pPr>
              <a:t>0</a:t>
            </a:fld>
            <a:endParaRPr lang="zh-TW" altLang="en-US"/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865BBED1-7B78-B2ED-3F81-37F4088013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A3ADAC80-EE13-08F6-0B4E-D3F001F238E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33EE5FC8-4717-0C19-F655-180EEDF41E1A}"/>
              </a:ext>
            </a:extLst>
          </p:cNvPr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08C6B440-D617-299D-7C8F-51B7BB4DD791}"/>
              </a:ext>
            </a:extLst>
          </p:cNvPr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0E2B5AF9-6D14-8E77-B4B3-19A3C93C48FA}"/>
              </a:ext>
            </a:extLst>
          </p:cNvPr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AFB7342D-E98B-825B-51AF-199843D3A5F2}"/>
              </a:ext>
            </a:extLst>
          </p:cNvPr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18BB66A3-396B-6548-002C-12F70C4C6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711F4D11-711A-1750-6821-0835BC3D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ED3F6-22CF-46A9-B7F6-141980BC110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786148AA-1BBE-2FC9-3772-4B2D46C7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12FF66ED-0A9F-673C-337A-4220112A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E5516-11FB-4DA5-92CA-A404CD87A3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21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6C46E342-1991-50DB-D4A8-2E7E72A3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F4F1C-1503-4CD4-BE67-66E231A83F1C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51770145-DC5E-98DA-913D-5F527D0C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3D9B9BBD-D526-4E6C-E362-9DE630A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0F027-4070-4234-A8AB-2FD2867A62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14459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5E8780A2-70D3-2DD5-9627-43CF9027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67E45-CC11-4FF0-9CAB-1A739F494BAC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2C121B82-9CB7-3CB6-9133-437789A8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56D45A5B-9D97-8C82-91DB-5C446A79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64FB5-4DF6-4CBA-AAD2-EBEEB7317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49585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719138" y="906463"/>
            <a:ext cx="7813675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8203EF8B-FFF9-F271-025E-61315B93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7FA1B-312A-4BB2-A522-5AABC2801D83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256174B5-413E-DDE7-4A0D-B400CA88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D103881F-08C8-38D0-DC3B-C2FBA384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FD4A3-D0BF-4D9C-A5CA-98D0557D81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7844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E599FFFC-860E-DC04-6968-FC6A1A4F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1B658-E61F-4532-957B-4153A2E13FAE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8BAD4C06-CAED-8F8E-F9AA-9D8493A5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192053E4-5221-C509-305A-14224263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CF7FE-6977-461D-886C-0B067C1CC3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16067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>
            <a:extLst>
              <a:ext uri="{FF2B5EF4-FFF2-40B4-BE49-F238E27FC236}">
                <a16:creationId xmlns:a16="http://schemas.microsoft.com/office/drawing/2014/main" id="{F749E527-3694-1B3D-D4FD-A3CC73C91AF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>
            <a:extLst>
              <a:ext uri="{FF2B5EF4-FFF2-40B4-BE49-F238E27FC236}">
                <a16:creationId xmlns:a16="http://schemas.microsoft.com/office/drawing/2014/main" id="{2EC0920F-90B7-B234-B517-30E7029371B0}"/>
              </a:ext>
            </a:extLst>
          </p:cNvPr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FB83F9DC-1C83-E3AC-849B-F9F89E3A6BEB}"/>
              </a:ext>
            </a:extLst>
          </p:cNvPr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>
            <a:extLst>
              <a:ext uri="{FF2B5EF4-FFF2-40B4-BE49-F238E27FC236}">
                <a16:creationId xmlns:a16="http://schemas.microsoft.com/office/drawing/2014/main" id="{4440BAED-CD8C-5FB3-7041-7CDE9679B442}"/>
              </a:ext>
            </a:extLst>
          </p:cNvPr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矩形 17">
            <a:extLst>
              <a:ext uri="{FF2B5EF4-FFF2-40B4-BE49-F238E27FC236}">
                <a16:creationId xmlns:a16="http://schemas.microsoft.com/office/drawing/2014/main" id="{E4B980A0-DB26-0EE0-9C40-15CFA3A6E0CE}"/>
              </a:ext>
            </a:extLst>
          </p:cNvPr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6993F223-E4A0-8B3D-80FF-5D0EF3D0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AF58A-3277-43F5-B2FC-1B0B38D213CF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16A64D00-4E88-5A41-B166-1EC481454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9868F7D1-424D-613E-A355-173A5D4D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AD5C-9844-4FFA-98EF-BAF353D7D0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660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846D7B2C-B367-B1C8-BAC5-C2603466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F3156-4E96-4807-999E-EC813A35D152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17F26261-D0EB-3923-1D27-351BA99F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965DC7D5-7604-7AAD-181E-3FD4C388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854ED-F35A-4B57-AD84-9475E0A15E4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4107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>
            <a:extLst>
              <a:ext uri="{FF2B5EF4-FFF2-40B4-BE49-F238E27FC236}">
                <a16:creationId xmlns:a16="http://schemas.microsoft.com/office/drawing/2014/main" id="{EEEFB678-A518-1D8D-BEB3-10CE752C4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D399B-9314-4521-A00B-8AF0B1789462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92650005-31A8-ECDA-B612-FB2FD93D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>
            <a:extLst>
              <a:ext uri="{FF2B5EF4-FFF2-40B4-BE49-F238E27FC236}">
                <a16:creationId xmlns:a16="http://schemas.microsoft.com/office/drawing/2014/main" id="{BD7682CE-656E-707A-AA91-EF8ED10B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F3EB7-9C39-4878-A026-5A16A7CD5F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37375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982C81DC-17A0-C230-9F6A-0744B0D1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DA283-4753-47A7-91B8-8A83512594C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73E7CF39-392A-C5BB-B8AA-4CFF73EA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72980693-2023-6A03-316A-40DDA471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E153B-AE8E-47CE-82BA-AC1CFF0CD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72387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B49C6189-C2B7-E3E0-0EBD-A2537F6F8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1A915-E6CC-47CE-830A-7FA4316C1271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FF9E0F-FC6C-E512-EE79-9983908A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E9E23547-0744-C142-EA51-2ABAFA9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2E1A0-0828-473F-B739-C8E2AF5019E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59901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>
            <a:extLst>
              <a:ext uri="{FF2B5EF4-FFF2-40B4-BE49-F238E27FC236}">
                <a16:creationId xmlns:a16="http://schemas.microsoft.com/office/drawing/2014/main" id="{E302549E-B7E4-32C9-1986-E655BD62071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>
            <a:extLst>
              <a:ext uri="{FF2B5EF4-FFF2-40B4-BE49-F238E27FC236}">
                <a16:creationId xmlns:a16="http://schemas.microsoft.com/office/drawing/2014/main" id="{AFE53F0B-15DF-611C-5178-97D2B90044F4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日期版面配置區 4">
            <a:extLst>
              <a:ext uri="{FF2B5EF4-FFF2-40B4-BE49-F238E27FC236}">
                <a16:creationId xmlns:a16="http://schemas.microsoft.com/office/drawing/2014/main" id="{8937573A-55C2-FDB7-9C78-93159ED9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1EF90-BD95-45E3-98E4-CD09757DFF6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BBDFFC09-6654-D057-AC18-24EAA280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3D9A909D-F593-3B8E-756E-F779A880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92348-8ED3-4F83-A548-6B4337BE038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0677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>
            <a:extLst>
              <a:ext uri="{FF2B5EF4-FFF2-40B4-BE49-F238E27FC236}">
                <a16:creationId xmlns:a16="http://schemas.microsoft.com/office/drawing/2014/main" id="{F52839F7-137D-EB81-0570-177874AF8A00}"/>
              </a:ext>
            </a:extLst>
          </p:cNvPr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4">
            <a:extLst>
              <a:ext uri="{FF2B5EF4-FFF2-40B4-BE49-F238E27FC236}">
                <a16:creationId xmlns:a16="http://schemas.microsoft.com/office/drawing/2014/main" id="{2633543E-C42A-3E34-33EB-E7D79991FC9E}"/>
              </a:ext>
            </a:extLst>
          </p:cNvPr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25859587-46AB-211D-F4CF-4EF661D82E8D}"/>
              </a:ext>
            </a:extLst>
          </p:cNvPr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>
            <a:extLst>
              <a:ext uri="{FF2B5EF4-FFF2-40B4-BE49-F238E27FC236}">
                <a16:creationId xmlns:a16="http://schemas.microsoft.com/office/drawing/2014/main" id="{66713CB6-78D7-8729-7397-954854776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1889-27E2-44A7-9095-83AAF4AB6A64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51E791CD-BFFE-32F2-F323-FC76693C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0DC2960F-F9ED-49DC-18D2-B4EB78FF2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FA047-5BEF-440A-8660-3C607D83B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67400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ACE905A-0A3E-DA84-C124-2A059A03625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30E2622B-80B9-7F0B-D348-1450ACA2B2E3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F1B9DD3E-643D-93F3-0D64-E079757EA6E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06640F65-B030-E8C4-E071-322CA5FCFE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A833BEF3-0585-E643-A397-36267887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C427219-AE98-4ECD-94D7-02201656FC8E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87EDC7-214A-614B-F9AA-64796FA02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61A245A2-1C4B-B852-C75B-D10319F2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E48F9FE2-3D3D-4893-B2F9-2DFE39BD96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79D8DE6-1F73-C30B-DE18-4C2D027E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7D954F8D-E94C-B0AE-EC0C-B04AA2EEE0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840" r:id="rId1"/>
    <p:sldLayoutId id="2147485832" r:id="rId2"/>
    <p:sldLayoutId id="2147485841" r:id="rId3"/>
    <p:sldLayoutId id="2147485833" r:id="rId4"/>
    <p:sldLayoutId id="2147485834" r:id="rId5"/>
    <p:sldLayoutId id="2147485835" r:id="rId6"/>
    <p:sldLayoutId id="2147485836" r:id="rId7"/>
    <p:sldLayoutId id="2147485842" r:id="rId8"/>
    <p:sldLayoutId id="2147485843" r:id="rId9"/>
    <p:sldLayoutId id="2147485837" r:id="rId10"/>
    <p:sldLayoutId id="2147485838" r:id="rId11"/>
    <p:sldLayoutId id="2147485839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microsoft.com/office/2007/relationships/hdphoto" Target="../media/hdphoto12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>
            <a:extLst>
              <a:ext uri="{FF2B5EF4-FFF2-40B4-BE49-F238E27FC236}">
                <a16:creationId xmlns:a16="http://schemas.microsoft.com/office/drawing/2014/main" id="{26A6170A-5066-2AD1-1DCD-B0F55D28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7143750" y="6072188"/>
            <a:ext cx="1571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WCLIN15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林韋志</a:t>
            </a:r>
          </a:p>
        </p:txBody>
      </p:sp>
      <p:sp>
        <p:nvSpPr>
          <p:cNvPr id="8195" name="Title 1">
            <a:extLst>
              <a:ext uri="{FF2B5EF4-FFF2-40B4-BE49-F238E27FC236}">
                <a16:creationId xmlns:a16="http://schemas.microsoft.com/office/drawing/2014/main" id="{605DA92A-9390-E3D0-AB4E-AF0404E47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0" y="1785938"/>
            <a:ext cx="5707063" cy="1808162"/>
          </a:xfrm>
        </p:spPr>
        <p:txBody>
          <a:bodyPr/>
          <a:lstStyle/>
          <a:p>
            <a:pPr eaLnBrk="1" hangingPunct="1"/>
            <a:r>
              <a:rPr altLang="zh-TW" b="1">
                <a:solidFill>
                  <a:srgbClr val="FF0000"/>
                </a:solidFill>
                <a:latin typeface="微軟正黑體" panose="020B0604030504040204" pitchFamily="34" charset="-120"/>
              </a:rPr>
              <a:t>IMP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</a:rPr>
              <a:t> 學習進度報告</a:t>
            </a:r>
          </a:p>
        </p:txBody>
      </p:sp>
      <p:sp>
        <p:nvSpPr>
          <p:cNvPr id="8196" name="TextBox 2">
            <a:extLst>
              <a:ext uri="{FF2B5EF4-FFF2-40B4-BE49-F238E27FC236}">
                <a16:creationId xmlns:a16="http://schemas.microsoft.com/office/drawing/2014/main" id="{98DC02A9-A8DF-F570-B1C5-8AAD17A22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13" y="3929063"/>
            <a:ext cx="4322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2023.07.31</a:t>
            </a:r>
            <a:r>
              <a:rPr lang="zh-TW" altLang="en-US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Broadway" panose="04040905080B02020502" pitchFamily="82" charset="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2023.08.11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D0DFCC3-1482-C14A-A9D3-6B5F17D6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9" y="548947"/>
            <a:ext cx="8712968" cy="284146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F0C148-DEB2-3A1B-696C-90D2F5954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9" y="3467587"/>
            <a:ext cx="4803577" cy="308488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 descr="一張含有 人員, 服裝, 汽車零件, 機器 的圖片&#10;&#10;自動產生的描述">
            <a:extLst>
              <a:ext uri="{FF2B5EF4-FFF2-40B4-BE49-F238E27FC236}">
                <a16:creationId xmlns:a16="http://schemas.microsoft.com/office/drawing/2014/main" id="{DD8B1E75-98CA-1C8C-25C5-2E27F951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5083" y="3467587"/>
            <a:ext cx="3792368" cy="30848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889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0A8 by ADVANCED MOTION CONTROLS - Buy or Repair at Radwell - Radwell.com">
            <a:extLst>
              <a:ext uri="{FF2B5EF4-FFF2-40B4-BE49-F238E27FC236}">
                <a16:creationId xmlns:a16="http://schemas.microsoft.com/office/drawing/2014/main" id="{B130D795-1E98-659A-EB92-53088578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578" y="965180"/>
            <a:ext cx="4074453" cy="27543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DE54FB0-D13D-C2B2-6E93-BADE01659ED8}"/>
              </a:ext>
            </a:extLst>
          </p:cNvPr>
          <p:cNvSpPr txBox="1"/>
          <p:nvPr/>
        </p:nvSpPr>
        <p:spPr>
          <a:xfrm>
            <a:off x="755576" y="3933056"/>
            <a:ext cx="79208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ADVANCED SERVO AMPLIFIER，MODEL：10A8</a:t>
            </a:r>
          </a:p>
          <a:p>
            <a:endParaRPr 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健力科技，中古品：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$15,000/</a:t>
            </a:r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可販售三顆，健力測試功能</a:t>
            </a:r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ok，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不保固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可以借我們三天測試，但要自己過去拿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地址：新竹縣竹北市嘉豐南路二段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76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樓之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</a:p>
          <a:p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那達科技，中古品：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$27,500/</a:t>
            </a:r>
            <a:r>
              <a:rPr 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EA，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可販售二</a:t>
            </a:r>
            <a:r>
              <a:rPr lang="zh-TW" altLang="en-US" b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顆，無保固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博創實業，中古品：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$28,000/</a:t>
            </a:r>
            <a:r>
              <a:rPr 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EA，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可販售一顆，保固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上正科技，中古品：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$55,000/</a:t>
            </a:r>
            <a:r>
              <a:rPr 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EA，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可販售一顆，保固半年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7F4CADD0-E713-6D66-E437-3C5E5957E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260648"/>
            <a:ext cx="35947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五、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Servo Amplifier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2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C9A163D-5BE6-FB65-89C2-807425175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52855"/>
              </p:ext>
            </p:extLst>
          </p:nvPr>
        </p:nvGraphicFramePr>
        <p:xfrm>
          <a:off x="323850" y="1081917"/>
          <a:ext cx="8712200" cy="509143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35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15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機台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學習內容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07/31(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GSD-4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spare E-shower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aperture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、抓漏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端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08/01(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6200-1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source/electrode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chamber wall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suppression net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accel/</a:t>
                      </a:r>
                      <a:r>
                        <a:rPr lang="en-US" altLang="zh-TW" sz="1600" b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decel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assembly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08/02(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GSD-6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MPM replace source/electrode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bushing &amp; flange &amp; shield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08/03(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GSD-1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repair AMU power supply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tune AS/60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08/04(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五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6200-2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source/electrode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chamber wall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suppression net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accel/</a:t>
                      </a:r>
                      <a:r>
                        <a:rPr lang="en-US" altLang="zh-TW" sz="1600" b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decel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assembly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08/08(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TW-2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 axis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自動偏移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issue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X axis servo amp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adjust X axis load position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08/09(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GSD-1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架高阻棒空開前段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後段確認能量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339798181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08/10(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E500-1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spare busing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flange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source head &amp; electrode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、抓漏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 chamber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965826996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08/11(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五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節電方案量測電流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3981509824"/>
                  </a:ext>
                </a:extLst>
              </a:tr>
            </a:tbl>
          </a:graphicData>
        </a:graphic>
      </p:graphicFrame>
      <p:sp>
        <p:nvSpPr>
          <p:cNvPr id="10280" name="TextBox 1">
            <a:extLst>
              <a:ext uri="{FF2B5EF4-FFF2-40B4-BE49-F238E27FC236}">
                <a16:creationId xmlns:a16="http://schemas.microsoft.com/office/drawing/2014/main" id="{3F873EA8-23FC-8E3C-CDF1-AB4B3527D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341313"/>
            <a:ext cx="3927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一、兩周 </a:t>
            </a:r>
            <a:r>
              <a:rPr lang="en-US" altLang="zh-TW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IMP</a:t>
            </a:r>
            <a:r>
              <a:rPr lang="zh-TW" altLang="en-US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學習內容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" name="TextBox 1">
            <a:extLst>
              <a:ext uri="{FF2B5EF4-FFF2-40B4-BE49-F238E27FC236}">
                <a16:creationId xmlns:a16="http://schemas.microsoft.com/office/drawing/2014/main" id="{3F873EA8-23FC-8E3C-CDF1-AB4B3527D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18" y="164546"/>
            <a:ext cx="31197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二、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IMP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學習進度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8DFC35-0C52-C8E8-5398-2CD32652C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92" t="27535" r="7407"/>
          <a:stretch/>
        </p:blipFill>
        <p:spPr>
          <a:xfrm>
            <a:off x="614612" y="836712"/>
            <a:ext cx="4101404" cy="5721499"/>
          </a:xfrm>
          <a:prstGeom prst="rect">
            <a:avLst/>
          </a:prstGeom>
        </p:spPr>
      </p:pic>
      <p:sp>
        <p:nvSpPr>
          <p:cNvPr id="10" name="笑臉 9">
            <a:extLst>
              <a:ext uri="{FF2B5EF4-FFF2-40B4-BE49-F238E27FC236}">
                <a16:creationId xmlns:a16="http://schemas.microsoft.com/office/drawing/2014/main" id="{EBB10D6E-4236-1893-BDF8-ACF5BF0C82D8}"/>
              </a:ext>
            </a:extLst>
          </p:cNvPr>
          <p:cNvSpPr/>
          <p:nvPr/>
        </p:nvSpPr>
        <p:spPr bwMode="auto">
          <a:xfrm>
            <a:off x="395537" y="1077903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笑臉 10">
            <a:extLst>
              <a:ext uri="{FF2B5EF4-FFF2-40B4-BE49-F238E27FC236}">
                <a16:creationId xmlns:a16="http://schemas.microsoft.com/office/drawing/2014/main" id="{8316776A-08C3-F76A-F8D6-F9E1F7E473C5}"/>
              </a:ext>
            </a:extLst>
          </p:cNvPr>
          <p:cNvSpPr/>
          <p:nvPr/>
        </p:nvSpPr>
        <p:spPr bwMode="auto">
          <a:xfrm>
            <a:off x="395536" y="5877272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笑臉 11">
            <a:extLst>
              <a:ext uri="{FF2B5EF4-FFF2-40B4-BE49-F238E27FC236}">
                <a16:creationId xmlns:a16="http://schemas.microsoft.com/office/drawing/2014/main" id="{5A0850C4-E091-A0D2-22A1-F0D393052744}"/>
              </a:ext>
            </a:extLst>
          </p:cNvPr>
          <p:cNvSpPr/>
          <p:nvPr/>
        </p:nvSpPr>
        <p:spPr bwMode="auto">
          <a:xfrm>
            <a:off x="398588" y="1296324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笑臉 12">
            <a:extLst>
              <a:ext uri="{FF2B5EF4-FFF2-40B4-BE49-F238E27FC236}">
                <a16:creationId xmlns:a16="http://schemas.microsoft.com/office/drawing/2014/main" id="{28A65865-1B90-E1D1-650B-0FD9F1B94AE6}"/>
              </a:ext>
            </a:extLst>
          </p:cNvPr>
          <p:cNvSpPr/>
          <p:nvPr/>
        </p:nvSpPr>
        <p:spPr bwMode="auto">
          <a:xfrm>
            <a:off x="398588" y="1520737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笑臉 13">
            <a:extLst>
              <a:ext uri="{FF2B5EF4-FFF2-40B4-BE49-F238E27FC236}">
                <a16:creationId xmlns:a16="http://schemas.microsoft.com/office/drawing/2014/main" id="{89806C43-8A87-8129-6EC9-8BE0D7D7717A}"/>
              </a:ext>
            </a:extLst>
          </p:cNvPr>
          <p:cNvSpPr/>
          <p:nvPr/>
        </p:nvSpPr>
        <p:spPr bwMode="auto">
          <a:xfrm>
            <a:off x="403926" y="1747649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笑臉 14">
            <a:extLst>
              <a:ext uri="{FF2B5EF4-FFF2-40B4-BE49-F238E27FC236}">
                <a16:creationId xmlns:a16="http://schemas.microsoft.com/office/drawing/2014/main" id="{DDB9531A-7433-F88A-8D88-5A121335C731}"/>
              </a:ext>
            </a:extLst>
          </p:cNvPr>
          <p:cNvSpPr/>
          <p:nvPr/>
        </p:nvSpPr>
        <p:spPr bwMode="auto">
          <a:xfrm>
            <a:off x="403925" y="2180448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笑臉 15">
            <a:extLst>
              <a:ext uri="{FF2B5EF4-FFF2-40B4-BE49-F238E27FC236}">
                <a16:creationId xmlns:a16="http://schemas.microsoft.com/office/drawing/2014/main" id="{710260F8-1B8B-846C-9618-08A6863CE901}"/>
              </a:ext>
            </a:extLst>
          </p:cNvPr>
          <p:cNvSpPr/>
          <p:nvPr/>
        </p:nvSpPr>
        <p:spPr bwMode="auto">
          <a:xfrm>
            <a:off x="403925" y="2406507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笑臉 16">
            <a:extLst>
              <a:ext uri="{FF2B5EF4-FFF2-40B4-BE49-F238E27FC236}">
                <a16:creationId xmlns:a16="http://schemas.microsoft.com/office/drawing/2014/main" id="{91D4A66F-5535-86C8-D9B1-A7AB3963F4A0}"/>
              </a:ext>
            </a:extLst>
          </p:cNvPr>
          <p:cNvSpPr/>
          <p:nvPr/>
        </p:nvSpPr>
        <p:spPr bwMode="auto">
          <a:xfrm>
            <a:off x="403924" y="2632237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笑臉 17">
            <a:extLst>
              <a:ext uri="{FF2B5EF4-FFF2-40B4-BE49-F238E27FC236}">
                <a16:creationId xmlns:a16="http://schemas.microsoft.com/office/drawing/2014/main" id="{B152BE0F-8346-B80B-FC9F-B8560D1A68E8}"/>
              </a:ext>
            </a:extLst>
          </p:cNvPr>
          <p:cNvSpPr/>
          <p:nvPr/>
        </p:nvSpPr>
        <p:spPr bwMode="auto">
          <a:xfrm>
            <a:off x="404025" y="2850760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" name="笑臉 18">
            <a:extLst>
              <a:ext uri="{FF2B5EF4-FFF2-40B4-BE49-F238E27FC236}">
                <a16:creationId xmlns:a16="http://schemas.microsoft.com/office/drawing/2014/main" id="{A2D63414-D12A-A537-872B-2E8F66A9D205}"/>
              </a:ext>
            </a:extLst>
          </p:cNvPr>
          <p:cNvSpPr/>
          <p:nvPr/>
        </p:nvSpPr>
        <p:spPr bwMode="auto">
          <a:xfrm>
            <a:off x="396934" y="6113562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笑臉 19">
            <a:extLst>
              <a:ext uri="{FF2B5EF4-FFF2-40B4-BE49-F238E27FC236}">
                <a16:creationId xmlns:a16="http://schemas.microsoft.com/office/drawing/2014/main" id="{A48B5869-FD91-2F2A-1400-6B2C8A653062}"/>
              </a:ext>
            </a:extLst>
          </p:cNvPr>
          <p:cNvSpPr/>
          <p:nvPr/>
        </p:nvSpPr>
        <p:spPr bwMode="auto">
          <a:xfrm>
            <a:off x="395536" y="6343271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26A9F20-5A34-B645-A7F9-8382FD26DA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89" r="7333" b="4361"/>
          <a:stretch/>
        </p:blipFill>
        <p:spPr>
          <a:xfrm>
            <a:off x="4932040" y="836712"/>
            <a:ext cx="4200018" cy="5708591"/>
          </a:xfrm>
          <a:prstGeom prst="rect">
            <a:avLst/>
          </a:prstGeom>
        </p:spPr>
      </p:pic>
      <p:sp>
        <p:nvSpPr>
          <p:cNvPr id="23" name="笑臉 22">
            <a:extLst>
              <a:ext uri="{FF2B5EF4-FFF2-40B4-BE49-F238E27FC236}">
                <a16:creationId xmlns:a16="http://schemas.microsoft.com/office/drawing/2014/main" id="{FEE01C95-369F-D17E-4703-F4AB33B79BF4}"/>
              </a:ext>
            </a:extLst>
          </p:cNvPr>
          <p:cNvSpPr/>
          <p:nvPr/>
        </p:nvSpPr>
        <p:spPr bwMode="auto">
          <a:xfrm>
            <a:off x="403924" y="3500612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笑臉 23">
            <a:extLst>
              <a:ext uri="{FF2B5EF4-FFF2-40B4-BE49-F238E27FC236}">
                <a16:creationId xmlns:a16="http://schemas.microsoft.com/office/drawing/2014/main" id="{E50E56D7-B19B-6041-0F1F-746AF37C07C1}"/>
              </a:ext>
            </a:extLst>
          </p:cNvPr>
          <p:cNvSpPr/>
          <p:nvPr/>
        </p:nvSpPr>
        <p:spPr bwMode="auto">
          <a:xfrm>
            <a:off x="395536" y="3700548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5" name="笑臉 24">
            <a:extLst>
              <a:ext uri="{FF2B5EF4-FFF2-40B4-BE49-F238E27FC236}">
                <a16:creationId xmlns:a16="http://schemas.microsoft.com/office/drawing/2014/main" id="{3818593D-D351-D9C0-C4E3-58D43C1BF177}"/>
              </a:ext>
            </a:extLst>
          </p:cNvPr>
          <p:cNvSpPr/>
          <p:nvPr/>
        </p:nvSpPr>
        <p:spPr bwMode="auto">
          <a:xfrm>
            <a:off x="403924" y="4405094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6" name="笑臉 25">
            <a:extLst>
              <a:ext uri="{FF2B5EF4-FFF2-40B4-BE49-F238E27FC236}">
                <a16:creationId xmlns:a16="http://schemas.microsoft.com/office/drawing/2014/main" id="{3824D830-2CC5-CDF4-70D2-EAC1A82EDBBC}"/>
              </a:ext>
            </a:extLst>
          </p:cNvPr>
          <p:cNvSpPr/>
          <p:nvPr/>
        </p:nvSpPr>
        <p:spPr bwMode="auto">
          <a:xfrm>
            <a:off x="403924" y="4160323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笑臉 26">
            <a:extLst>
              <a:ext uri="{FF2B5EF4-FFF2-40B4-BE49-F238E27FC236}">
                <a16:creationId xmlns:a16="http://schemas.microsoft.com/office/drawing/2014/main" id="{E4053158-D351-2ACF-D690-48767C032E93}"/>
              </a:ext>
            </a:extLst>
          </p:cNvPr>
          <p:cNvSpPr/>
          <p:nvPr/>
        </p:nvSpPr>
        <p:spPr bwMode="auto">
          <a:xfrm>
            <a:off x="4714491" y="825902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笑臉 27">
            <a:extLst>
              <a:ext uri="{FF2B5EF4-FFF2-40B4-BE49-F238E27FC236}">
                <a16:creationId xmlns:a16="http://schemas.microsoft.com/office/drawing/2014/main" id="{18703958-3131-F513-ACCD-299B0E0C2AD3}"/>
              </a:ext>
            </a:extLst>
          </p:cNvPr>
          <p:cNvSpPr/>
          <p:nvPr/>
        </p:nvSpPr>
        <p:spPr bwMode="auto">
          <a:xfrm>
            <a:off x="4714491" y="1014362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笑臉 28">
            <a:extLst>
              <a:ext uri="{FF2B5EF4-FFF2-40B4-BE49-F238E27FC236}">
                <a16:creationId xmlns:a16="http://schemas.microsoft.com/office/drawing/2014/main" id="{520613C3-7E75-E30A-6804-C39654CDEA78}"/>
              </a:ext>
            </a:extLst>
          </p:cNvPr>
          <p:cNvSpPr/>
          <p:nvPr/>
        </p:nvSpPr>
        <p:spPr bwMode="auto">
          <a:xfrm>
            <a:off x="4714491" y="1208790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笑臉 29">
            <a:extLst>
              <a:ext uri="{FF2B5EF4-FFF2-40B4-BE49-F238E27FC236}">
                <a16:creationId xmlns:a16="http://schemas.microsoft.com/office/drawing/2014/main" id="{AC9460BF-CCD7-98D0-3D9A-74BB0B3E854C}"/>
              </a:ext>
            </a:extLst>
          </p:cNvPr>
          <p:cNvSpPr/>
          <p:nvPr/>
        </p:nvSpPr>
        <p:spPr bwMode="auto">
          <a:xfrm>
            <a:off x="403924" y="5455320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笑臉 30">
            <a:extLst>
              <a:ext uri="{FF2B5EF4-FFF2-40B4-BE49-F238E27FC236}">
                <a16:creationId xmlns:a16="http://schemas.microsoft.com/office/drawing/2014/main" id="{8A7BE0E0-18F5-F37E-E2EF-B19C6B3D45FC}"/>
              </a:ext>
            </a:extLst>
          </p:cNvPr>
          <p:cNvSpPr/>
          <p:nvPr/>
        </p:nvSpPr>
        <p:spPr bwMode="auto">
          <a:xfrm>
            <a:off x="403924" y="4797299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2" name="笑臉 31">
            <a:extLst>
              <a:ext uri="{FF2B5EF4-FFF2-40B4-BE49-F238E27FC236}">
                <a16:creationId xmlns:a16="http://schemas.microsoft.com/office/drawing/2014/main" id="{307FDD3F-FB0D-6F9E-C011-3AF0472AD22C}"/>
              </a:ext>
            </a:extLst>
          </p:cNvPr>
          <p:cNvSpPr/>
          <p:nvPr/>
        </p:nvSpPr>
        <p:spPr bwMode="auto">
          <a:xfrm>
            <a:off x="403924" y="5230361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3" name="笑臉 32">
            <a:extLst>
              <a:ext uri="{FF2B5EF4-FFF2-40B4-BE49-F238E27FC236}">
                <a16:creationId xmlns:a16="http://schemas.microsoft.com/office/drawing/2014/main" id="{36C32DB5-11C3-7028-763D-DAD0EC63FC0A}"/>
              </a:ext>
            </a:extLst>
          </p:cNvPr>
          <p:cNvSpPr/>
          <p:nvPr/>
        </p:nvSpPr>
        <p:spPr bwMode="auto">
          <a:xfrm>
            <a:off x="403924" y="5006425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笑臉 33">
            <a:extLst>
              <a:ext uri="{FF2B5EF4-FFF2-40B4-BE49-F238E27FC236}">
                <a16:creationId xmlns:a16="http://schemas.microsoft.com/office/drawing/2014/main" id="{40358968-A572-DF5D-B536-057FAD4EF4D5}"/>
              </a:ext>
            </a:extLst>
          </p:cNvPr>
          <p:cNvSpPr/>
          <p:nvPr/>
        </p:nvSpPr>
        <p:spPr bwMode="auto">
          <a:xfrm>
            <a:off x="4707528" y="1556418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6" name="笑臉 35">
            <a:extLst>
              <a:ext uri="{FF2B5EF4-FFF2-40B4-BE49-F238E27FC236}">
                <a16:creationId xmlns:a16="http://schemas.microsoft.com/office/drawing/2014/main" id="{DBBA13F7-9CBF-1923-B1B1-EC43D3B91BCB}"/>
              </a:ext>
            </a:extLst>
          </p:cNvPr>
          <p:cNvSpPr/>
          <p:nvPr/>
        </p:nvSpPr>
        <p:spPr bwMode="auto">
          <a:xfrm>
            <a:off x="4707527" y="1738331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7" name="笑臉 36">
            <a:extLst>
              <a:ext uri="{FF2B5EF4-FFF2-40B4-BE49-F238E27FC236}">
                <a16:creationId xmlns:a16="http://schemas.microsoft.com/office/drawing/2014/main" id="{4E63E197-0EBB-FA0B-6957-9E3684A357CA}"/>
              </a:ext>
            </a:extLst>
          </p:cNvPr>
          <p:cNvSpPr/>
          <p:nvPr/>
        </p:nvSpPr>
        <p:spPr bwMode="auto">
          <a:xfrm>
            <a:off x="4707528" y="1937243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8" name="笑臉 37">
            <a:extLst>
              <a:ext uri="{FF2B5EF4-FFF2-40B4-BE49-F238E27FC236}">
                <a16:creationId xmlns:a16="http://schemas.microsoft.com/office/drawing/2014/main" id="{DD1F6799-A8C0-DD47-253F-DECADA817F86}"/>
              </a:ext>
            </a:extLst>
          </p:cNvPr>
          <p:cNvSpPr/>
          <p:nvPr/>
        </p:nvSpPr>
        <p:spPr bwMode="auto">
          <a:xfrm>
            <a:off x="4704576" y="2121219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9" name="笑臉 38">
            <a:extLst>
              <a:ext uri="{FF2B5EF4-FFF2-40B4-BE49-F238E27FC236}">
                <a16:creationId xmlns:a16="http://schemas.microsoft.com/office/drawing/2014/main" id="{E26E5702-A503-2F63-0478-6DF101286843}"/>
              </a:ext>
            </a:extLst>
          </p:cNvPr>
          <p:cNvSpPr/>
          <p:nvPr/>
        </p:nvSpPr>
        <p:spPr bwMode="auto">
          <a:xfrm>
            <a:off x="4712965" y="2468868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0" name="笑臉 39">
            <a:extLst>
              <a:ext uri="{FF2B5EF4-FFF2-40B4-BE49-F238E27FC236}">
                <a16:creationId xmlns:a16="http://schemas.microsoft.com/office/drawing/2014/main" id="{32AF80A1-070C-FA85-B11F-C745033E8DED}"/>
              </a:ext>
            </a:extLst>
          </p:cNvPr>
          <p:cNvSpPr/>
          <p:nvPr/>
        </p:nvSpPr>
        <p:spPr bwMode="auto">
          <a:xfrm>
            <a:off x="4713064" y="3037774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1" name="笑臉 40">
            <a:extLst>
              <a:ext uri="{FF2B5EF4-FFF2-40B4-BE49-F238E27FC236}">
                <a16:creationId xmlns:a16="http://schemas.microsoft.com/office/drawing/2014/main" id="{335B0853-C04D-0AC1-A7DF-C3E028570C59}"/>
              </a:ext>
            </a:extLst>
          </p:cNvPr>
          <p:cNvSpPr/>
          <p:nvPr/>
        </p:nvSpPr>
        <p:spPr bwMode="auto">
          <a:xfrm>
            <a:off x="4712965" y="2648339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笑臉 41">
            <a:extLst>
              <a:ext uri="{FF2B5EF4-FFF2-40B4-BE49-F238E27FC236}">
                <a16:creationId xmlns:a16="http://schemas.microsoft.com/office/drawing/2014/main" id="{DB43F810-4389-6A84-461C-41FD77A4810A}"/>
              </a:ext>
            </a:extLst>
          </p:cNvPr>
          <p:cNvSpPr/>
          <p:nvPr/>
        </p:nvSpPr>
        <p:spPr bwMode="auto">
          <a:xfrm>
            <a:off x="4713064" y="2837475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笑臉 42">
            <a:extLst>
              <a:ext uri="{FF2B5EF4-FFF2-40B4-BE49-F238E27FC236}">
                <a16:creationId xmlns:a16="http://schemas.microsoft.com/office/drawing/2014/main" id="{E9879E85-2730-74F0-04A5-8B78D667C200}"/>
              </a:ext>
            </a:extLst>
          </p:cNvPr>
          <p:cNvSpPr/>
          <p:nvPr/>
        </p:nvSpPr>
        <p:spPr bwMode="auto">
          <a:xfrm>
            <a:off x="4729842" y="5410432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4" name="笑臉 43">
            <a:extLst>
              <a:ext uri="{FF2B5EF4-FFF2-40B4-BE49-F238E27FC236}">
                <a16:creationId xmlns:a16="http://schemas.microsoft.com/office/drawing/2014/main" id="{814DBE3D-C27A-00A3-B6A6-280DD4FF1FCB}"/>
              </a:ext>
            </a:extLst>
          </p:cNvPr>
          <p:cNvSpPr/>
          <p:nvPr/>
        </p:nvSpPr>
        <p:spPr bwMode="auto">
          <a:xfrm>
            <a:off x="4729842" y="5965363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6" name="笑臉 45">
            <a:extLst>
              <a:ext uri="{FF2B5EF4-FFF2-40B4-BE49-F238E27FC236}">
                <a16:creationId xmlns:a16="http://schemas.microsoft.com/office/drawing/2014/main" id="{82D0A9B5-DA87-7CE8-411F-F976338EEABC}"/>
              </a:ext>
            </a:extLst>
          </p:cNvPr>
          <p:cNvSpPr/>
          <p:nvPr/>
        </p:nvSpPr>
        <p:spPr bwMode="auto">
          <a:xfrm>
            <a:off x="4732051" y="5590503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7" name="笑臉 46">
            <a:extLst>
              <a:ext uri="{FF2B5EF4-FFF2-40B4-BE49-F238E27FC236}">
                <a16:creationId xmlns:a16="http://schemas.microsoft.com/office/drawing/2014/main" id="{73751C83-2CAC-F8F2-D5E5-6AAE93ABD981}"/>
              </a:ext>
            </a:extLst>
          </p:cNvPr>
          <p:cNvSpPr/>
          <p:nvPr/>
        </p:nvSpPr>
        <p:spPr bwMode="auto">
          <a:xfrm>
            <a:off x="4730370" y="6156908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0" name="笑臉 49">
            <a:extLst>
              <a:ext uri="{FF2B5EF4-FFF2-40B4-BE49-F238E27FC236}">
                <a16:creationId xmlns:a16="http://schemas.microsoft.com/office/drawing/2014/main" id="{BF28BFBA-2C38-1C45-0E62-0CAEBA5CCF76}"/>
              </a:ext>
            </a:extLst>
          </p:cNvPr>
          <p:cNvSpPr/>
          <p:nvPr/>
        </p:nvSpPr>
        <p:spPr bwMode="auto">
          <a:xfrm>
            <a:off x="4721403" y="3373405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1" name="笑臉 50">
            <a:extLst>
              <a:ext uri="{FF2B5EF4-FFF2-40B4-BE49-F238E27FC236}">
                <a16:creationId xmlns:a16="http://schemas.microsoft.com/office/drawing/2014/main" id="{1C4872C3-1C61-DE16-FF08-BF01806AA333}"/>
              </a:ext>
            </a:extLst>
          </p:cNvPr>
          <p:cNvSpPr/>
          <p:nvPr/>
        </p:nvSpPr>
        <p:spPr bwMode="auto">
          <a:xfrm>
            <a:off x="4721404" y="3567833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2" name="笑臉 51">
            <a:extLst>
              <a:ext uri="{FF2B5EF4-FFF2-40B4-BE49-F238E27FC236}">
                <a16:creationId xmlns:a16="http://schemas.microsoft.com/office/drawing/2014/main" id="{0FCFDCCC-97FE-4249-DC83-ACA2F947B287}"/>
              </a:ext>
            </a:extLst>
          </p:cNvPr>
          <p:cNvSpPr/>
          <p:nvPr/>
        </p:nvSpPr>
        <p:spPr bwMode="auto">
          <a:xfrm>
            <a:off x="4722071" y="3762224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3" name="笑臉 52">
            <a:extLst>
              <a:ext uri="{FF2B5EF4-FFF2-40B4-BE49-F238E27FC236}">
                <a16:creationId xmlns:a16="http://schemas.microsoft.com/office/drawing/2014/main" id="{09C7B8B7-8230-9EBE-D6A8-519A475F4D1B}"/>
              </a:ext>
            </a:extLst>
          </p:cNvPr>
          <p:cNvSpPr/>
          <p:nvPr/>
        </p:nvSpPr>
        <p:spPr bwMode="auto">
          <a:xfrm>
            <a:off x="4721453" y="3969883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4" name="笑臉 53">
            <a:extLst>
              <a:ext uri="{FF2B5EF4-FFF2-40B4-BE49-F238E27FC236}">
                <a16:creationId xmlns:a16="http://schemas.microsoft.com/office/drawing/2014/main" id="{BD895AE5-239C-4360-3236-1BA2FC7AF6BA}"/>
              </a:ext>
            </a:extLst>
          </p:cNvPr>
          <p:cNvSpPr/>
          <p:nvPr/>
        </p:nvSpPr>
        <p:spPr bwMode="auto">
          <a:xfrm>
            <a:off x="4712965" y="4316990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5" name="笑臉 54">
            <a:extLst>
              <a:ext uri="{FF2B5EF4-FFF2-40B4-BE49-F238E27FC236}">
                <a16:creationId xmlns:a16="http://schemas.microsoft.com/office/drawing/2014/main" id="{1C317443-23DC-1478-6971-7ED1935EA165}"/>
              </a:ext>
            </a:extLst>
          </p:cNvPr>
          <p:cNvSpPr/>
          <p:nvPr/>
        </p:nvSpPr>
        <p:spPr bwMode="auto">
          <a:xfrm>
            <a:off x="4712965" y="4507419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6" name="笑臉 55">
            <a:extLst>
              <a:ext uri="{FF2B5EF4-FFF2-40B4-BE49-F238E27FC236}">
                <a16:creationId xmlns:a16="http://schemas.microsoft.com/office/drawing/2014/main" id="{8E129514-F530-D8D3-6275-B21E5F1FF8BF}"/>
              </a:ext>
            </a:extLst>
          </p:cNvPr>
          <p:cNvSpPr/>
          <p:nvPr/>
        </p:nvSpPr>
        <p:spPr bwMode="auto">
          <a:xfrm>
            <a:off x="4713014" y="4693986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7" name="笑臉 56">
            <a:extLst>
              <a:ext uri="{FF2B5EF4-FFF2-40B4-BE49-F238E27FC236}">
                <a16:creationId xmlns:a16="http://schemas.microsoft.com/office/drawing/2014/main" id="{64229A66-5E3D-C225-97A1-5ED6BE5A30C6}"/>
              </a:ext>
            </a:extLst>
          </p:cNvPr>
          <p:cNvSpPr/>
          <p:nvPr/>
        </p:nvSpPr>
        <p:spPr bwMode="auto">
          <a:xfrm>
            <a:off x="4713064" y="4871409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8" name="笑臉 57">
            <a:extLst>
              <a:ext uri="{FF2B5EF4-FFF2-40B4-BE49-F238E27FC236}">
                <a16:creationId xmlns:a16="http://schemas.microsoft.com/office/drawing/2014/main" id="{13449218-8432-F3CF-426A-FAC497673054}"/>
              </a:ext>
            </a:extLst>
          </p:cNvPr>
          <p:cNvSpPr/>
          <p:nvPr/>
        </p:nvSpPr>
        <p:spPr bwMode="auto">
          <a:xfrm>
            <a:off x="4713064" y="5065967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9" name="笑臉 58">
            <a:extLst>
              <a:ext uri="{FF2B5EF4-FFF2-40B4-BE49-F238E27FC236}">
                <a16:creationId xmlns:a16="http://schemas.microsoft.com/office/drawing/2014/main" id="{E0ABDB66-3517-CA87-2A7F-7B03829A702A}"/>
              </a:ext>
            </a:extLst>
          </p:cNvPr>
          <p:cNvSpPr/>
          <p:nvPr/>
        </p:nvSpPr>
        <p:spPr bwMode="auto">
          <a:xfrm>
            <a:off x="4736335" y="6340223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5" name="笑臉 44">
            <a:extLst>
              <a:ext uri="{FF2B5EF4-FFF2-40B4-BE49-F238E27FC236}">
                <a16:creationId xmlns:a16="http://schemas.microsoft.com/office/drawing/2014/main" id="{69C6513F-9A3F-1A9B-1B0F-B65C89826AB0}"/>
              </a:ext>
            </a:extLst>
          </p:cNvPr>
          <p:cNvSpPr/>
          <p:nvPr/>
        </p:nvSpPr>
        <p:spPr bwMode="auto">
          <a:xfrm>
            <a:off x="4732884" y="5767625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2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" name="TextBox 1">
            <a:extLst>
              <a:ext uri="{FF2B5EF4-FFF2-40B4-BE49-F238E27FC236}">
                <a16:creationId xmlns:a16="http://schemas.microsoft.com/office/drawing/2014/main" id="{3F873EA8-23FC-8E3C-CDF1-AB4B3527D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260648"/>
            <a:ext cx="42784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三、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Energy check (GSD)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" name="內容版面配置區 3">
            <a:extLst>
              <a:ext uri="{FF2B5EF4-FFF2-40B4-BE49-F238E27FC236}">
                <a16:creationId xmlns:a16="http://schemas.microsoft.com/office/drawing/2014/main" id="{C21F64B6-59CC-4480-7BD7-CA1C70164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3350028"/>
            <a:ext cx="6696744" cy="3146655"/>
          </a:xfrm>
          <a:ln>
            <a:solidFill>
              <a:schemeClr val="tx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2BC2964-624F-7094-9008-5C050CF2FC7C}"/>
              </a:ext>
            </a:extLst>
          </p:cNvPr>
          <p:cNvSpPr txBox="1"/>
          <p:nvPr/>
        </p:nvSpPr>
        <p:spPr>
          <a:xfrm>
            <a:off x="899592" y="1052736"/>
            <a:ext cx="6934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能量與植入關係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對於離子植入而言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就如同棒球擊入海棉中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棒球相當於解離之離子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電壓則相當於投球的力量，投球力量越大，相當於加速度越大，打入海綿的深度越深，也等同於電壓大，植入晶格深度越深，反之亦然</a:t>
            </a:r>
          </a:p>
        </p:txBody>
      </p:sp>
    </p:spTree>
    <p:extLst>
      <p:ext uri="{BB962C8B-B14F-4D97-AF65-F5344CB8AC3E}">
        <p14:creationId xmlns:p14="http://schemas.microsoft.com/office/powerpoint/2010/main" val="17298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室內, 建造, 機器, 工程 的圖片&#10;&#10;自動產生的描述">
            <a:extLst>
              <a:ext uri="{FF2B5EF4-FFF2-40B4-BE49-F238E27FC236}">
                <a16:creationId xmlns:a16="http://schemas.microsoft.com/office/drawing/2014/main" id="{D1FFE606-498B-B5DE-272C-16DEBAF859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08" y="543485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05D9FB1-16F0-06DC-6B1A-ED321D837EBF}"/>
              </a:ext>
            </a:extLst>
          </p:cNvPr>
          <p:cNvSpPr txBox="1"/>
          <p:nvPr/>
        </p:nvSpPr>
        <p:spPr>
          <a:xfrm>
            <a:off x="1424313" y="2749927"/>
            <a:ext cx="2492990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於機台兩側架設圍籬</a:t>
            </a:r>
            <a:endParaRPr lang="en-US" altLang="zh-TW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安排人員看守禁止穿越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9" name="圖片 8" descr="一張含有 服裝, 人員, 醫療設備, 室內 的圖片&#10;&#10;自動產生的描述">
            <a:extLst>
              <a:ext uri="{FF2B5EF4-FFF2-40B4-BE49-F238E27FC236}">
                <a16:creationId xmlns:a16="http://schemas.microsoft.com/office/drawing/2014/main" id="{FF01FE75-2820-9460-4495-21E84F2AC2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549000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83C842E-AF78-028E-5AC2-30D2A5C4AE7E}"/>
              </a:ext>
            </a:extLst>
          </p:cNvPr>
          <p:cNvSpPr txBox="1"/>
          <p:nvPr/>
        </p:nvSpPr>
        <p:spPr>
          <a:xfrm>
            <a:off x="6110618" y="3026926"/>
            <a:ext cx="133882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架設高阻棒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2" name="圖片 11" descr="一張含有 電氣線路, 纜線, 機器, 紅色 的圖片&#10;&#10;自動產生的描述">
            <a:extLst>
              <a:ext uri="{FF2B5EF4-FFF2-40B4-BE49-F238E27FC236}">
                <a16:creationId xmlns:a16="http://schemas.microsoft.com/office/drawing/2014/main" id="{788A43A5-A695-1716-03AF-628C5E0690F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08" y="3645024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019BC09-D3E5-8212-BB36-CF2FAAA0D996}"/>
              </a:ext>
            </a:extLst>
          </p:cNvPr>
          <p:cNvSpPr txBox="1"/>
          <p:nvPr/>
        </p:nvSpPr>
        <p:spPr>
          <a:xfrm>
            <a:off x="1360994" y="6093296"/>
            <a:ext cx="261962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前段能量接在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flange 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上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5" name="圖片 14" descr="一張含有 人員, 服裝, 室內, 技術人員 的圖片&#10;&#10;自動產生的描述">
            <a:extLst>
              <a:ext uri="{FF2B5EF4-FFF2-40B4-BE49-F238E27FC236}">
                <a16:creationId xmlns:a16="http://schemas.microsoft.com/office/drawing/2014/main" id="{1D353D3F-AC52-2170-6997-9E7E51152D6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3645024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F9E7AF-C6E3-C30C-ED73-6B862769A9E8}"/>
              </a:ext>
            </a:extLst>
          </p:cNvPr>
          <p:cNvSpPr txBox="1"/>
          <p:nvPr/>
        </p:nvSpPr>
        <p:spPr>
          <a:xfrm>
            <a:off x="5769922" y="6093296"/>
            <a:ext cx="203132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連接至高阻棒上端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768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工程, 室內, 複合材料, 潔淨 的圖片&#10;&#10;自動產生的描述">
            <a:extLst>
              <a:ext uri="{FF2B5EF4-FFF2-40B4-BE49-F238E27FC236}">
                <a16:creationId xmlns:a16="http://schemas.microsoft.com/office/drawing/2014/main" id="{22C106E5-035F-07D8-FDAA-971527C2C5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137" y="3645024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 descr="一張含有 牆, 室內, 給排水器具, 浴室 的圖片&#10;&#10;自動產生的描述">
            <a:extLst>
              <a:ext uri="{FF2B5EF4-FFF2-40B4-BE49-F238E27FC236}">
                <a16:creationId xmlns:a16="http://schemas.microsoft.com/office/drawing/2014/main" id="{FCA8A3C6-7667-10DD-51F8-227E6DCB48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548314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 descr="一張含有 工作服, 室內, 機器, 技術人員 的圖片&#10;&#10;自動產生的描述">
            <a:extLst>
              <a:ext uri="{FF2B5EF4-FFF2-40B4-BE49-F238E27FC236}">
                <a16:creationId xmlns:a16="http://schemas.microsoft.com/office/drawing/2014/main" id="{34A0CD1F-BF8E-B5E6-AAE9-263465F9B5AB}"/>
              </a:ext>
            </a:extLst>
          </p:cNvPr>
          <p:cNvPicPr>
            <a:picLocks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31408" y="67714"/>
            <a:ext cx="2880000" cy="384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05D9FB1-16F0-06DC-6B1A-ED321D837EBF}"/>
              </a:ext>
            </a:extLst>
          </p:cNvPr>
          <p:cNvSpPr txBox="1"/>
          <p:nvPr/>
        </p:nvSpPr>
        <p:spPr>
          <a:xfrm>
            <a:off x="935750" y="331605"/>
            <a:ext cx="360541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高阻棒下方一端接至機台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 ground</a:t>
            </a:r>
          </a:p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一端接至電表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83C842E-AF78-028E-5AC2-30D2A5C4AE7E}"/>
              </a:ext>
            </a:extLst>
          </p:cNvPr>
          <p:cNvSpPr txBox="1"/>
          <p:nvPr/>
        </p:nvSpPr>
        <p:spPr>
          <a:xfrm>
            <a:off x="6016075" y="3026926"/>
            <a:ext cx="152791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機台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ground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019BC09-D3E5-8212-BB36-CF2FAAA0D996}"/>
              </a:ext>
            </a:extLst>
          </p:cNvPr>
          <p:cNvSpPr txBox="1"/>
          <p:nvPr/>
        </p:nvSpPr>
        <p:spPr>
          <a:xfrm>
            <a:off x="2347643" y="6093296"/>
            <a:ext cx="64633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電表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D353D3F-AC52-2170-6997-9E7E51152D6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3645024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F9E7AF-C6E3-C30C-ED73-6B862769A9E8}"/>
              </a:ext>
            </a:extLst>
          </p:cNvPr>
          <p:cNvSpPr txBox="1"/>
          <p:nvPr/>
        </p:nvSpPr>
        <p:spPr>
          <a:xfrm>
            <a:off x="4689812" y="6155692"/>
            <a:ext cx="418044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Door interlock &amp; ground bar bypass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7" name="圖片 16" descr="一張含有 室內, 牆, 紅色 的圖片&#10;&#10;自動產生的描述">
            <a:extLst>
              <a:ext uri="{FF2B5EF4-FFF2-40B4-BE49-F238E27FC236}">
                <a16:creationId xmlns:a16="http://schemas.microsoft.com/office/drawing/2014/main" id="{B3802FF8-126A-2F3B-9640-7D59A40D927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6688" y="3645024"/>
            <a:ext cx="1303344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277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AFC41E1-CE81-A5D3-E266-D74F35E7C7B1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208" y="3645024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CA8A3C6-7667-10DD-51F8-227E6DCB48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548314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4A0CD1F-BF8E-B5E6-AAE9-263465F9B5AB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208" y="546208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05D9FB1-16F0-06DC-6B1A-ED321D837EBF}"/>
              </a:ext>
            </a:extLst>
          </p:cNvPr>
          <p:cNvSpPr txBox="1"/>
          <p:nvPr/>
        </p:nvSpPr>
        <p:spPr>
          <a:xfrm>
            <a:off x="1466799" y="2779877"/>
            <a:ext cx="240803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開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Extraction</a:t>
            </a:r>
          </a:p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比對機台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&amp; 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電表讀值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83C842E-AF78-028E-5AC2-30D2A5C4AE7E}"/>
              </a:ext>
            </a:extLst>
          </p:cNvPr>
          <p:cNvSpPr txBox="1"/>
          <p:nvPr/>
        </p:nvSpPr>
        <p:spPr>
          <a:xfrm>
            <a:off x="5119454" y="3026926"/>
            <a:ext cx="332116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後段能量接在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terminal box 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上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019BC09-D3E5-8212-BB36-CF2FAAA0D996}"/>
              </a:ext>
            </a:extLst>
          </p:cNvPr>
          <p:cNvSpPr txBox="1"/>
          <p:nvPr/>
        </p:nvSpPr>
        <p:spPr>
          <a:xfrm>
            <a:off x="1495646" y="5878693"/>
            <a:ext cx="2350323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開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Accel</a:t>
            </a:r>
          </a:p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比對機台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&amp; 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電表讀值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78485B-C90F-ABE5-7738-EAFA03165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3645023"/>
            <a:ext cx="3888432" cy="28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11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" name="TextBox 1">
            <a:extLst>
              <a:ext uri="{FF2B5EF4-FFF2-40B4-BE49-F238E27FC236}">
                <a16:creationId xmlns:a16="http://schemas.microsoft.com/office/drawing/2014/main" id="{3F873EA8-23FC-8E3C-CDF1-AB4B3527D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25021"/>
            <a:ext cx="32688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四、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E500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更換鋼瓶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F537D5B-96AC-20DD-B031-7B327ECF9AF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1408" y="278125"/>
            <a:ext cx="2880000" cy="384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4CD7CC0-A0AB-D45A-7109-97E3B6CDC59D}"/>
              </a:ext>
            </a:extLst>
          </p:cNvPr>
          <p:cNvSpPr txBox="1"/>
          <p:nvPr/>
        </p:nvSpPr>
        <p:spPr>
          <a:xfrm>
            <a:off x="2070162" y="3236651"/>
            <a:ext cx="120129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GAS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BOX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B64F942-44E9-4DB4-7085-8CA79732B7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758725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4A5849B-6D02-4052-427C-3F34293DB38B}"/>
              </a:ext>
            </a:extLst>
          </p:cNvPr>
          <p:cNvSpPr txBox="1"/>
          <p:nvPr/>
        </p:nvSpPr>
        <p:spPr>
          <a:xfrm>
            <a:off x="5418121" y="3236651"/>
            <a:ext cx="272382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關閉欲更換鋼瓶之手動閥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2D9B706-57DF-00F1-E7AD-E67BA753C8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808" y="3712136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8106F1-7E4B-4322-12F3-26C1B3958CBA}"/>
              </a:ext>
            </a:extLst>
          </p:cNvPr>
          <p:cNvSpPr txBox="1"/>
          <p:nvPr/>
        </p:nvSpPr>
        <p:spPr>
          <a:xfrm>
            <a:off x="1249784" y="6160408"/>
            <a:ext cx="284206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關閉 </a:t>
            </a:r>
            <a:r>
              <a:rPr lang="en-US" altLang="zh-TW" b="1" dirty="0" err="1">
                <a:solidFill>
                  <a:srgbClr val="FF0000"/>
                </a:solidFill>
                <a:latin typeface="+mj-ea"/>
                <a:ea typeface="+mj-ea"/>
              </a:rPr>
              <a:t>Cryo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 valve 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避免回溫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BA6D33E-A204-E0FA-BEA4-2FA38054123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3712136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F751A6-0112-C2EF-4F48-EE8E5AE507A4}"/>
              </a:ext>
            </a:extLst>
          </p:cNvPr>
          <p:cNvSpPr txBox="1"/>
          <p:nvPr/>
        </p:nvSpPr>
        <p:spPr>
          <a:xfrm>
            <a:off x="6793377" y="4395862"/>
            <a:ext cx="25090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 down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管路殘氣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E57DFD0-81CF-1906-46B5-762D392CD7E9}"/>
              </a:ext>
            </a:extLst>
          </p:cNvPr>
          <p:cNvSpPr/>
          <p:nvPr/>
        </p:nvSpPr>
        <p:spPr>
          <a:xfrm>
            <a:off x="2743200" y="5561901"/>
            <a:ext cx="278180" cy="2049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9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D3DA813-D9F0-6947-0A7C-937559ABC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08" y="684702"/>
            <a:ext cx="3840000" cy="2888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05D9FB1-16F0-06DC-6B1A-ED321D837EBF}"/>
              </a:ext>
            </a:extLst>
          </p:cNvPr>
          <p:cNvSpPr txBox="1"/>
          <p:nvPr/>
        </p:nvSpPr>
        <p:spPr>
          <a:xfrm>
            <a:off x="820794" y="2888427"/>
            <a:ext cx="370005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Pump down 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至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transducer=0.0x</a:t>
            </a:r>
          </a:p>
          <a:p>
            <a:pPr algn="ctr"/>
            <a:r>
              <a:rPr lang="en-US" altLang="zh-TW" b="1" dirty="0" err="1">
                <a:solidFill>
                  <a:srgbClr val="FF0000"/>
                </a:solidFill>
                <a:latin typeface="+mj-ea"/>
                <a:ea typeface="+mj-ea"/>
              </a:rPr>
              <a:t>baratron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 readback=0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F01FE75-2820-9460-4495-21E84F2AC2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687500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83C842E-AF78-028E-5AC2-30D2A5C4AE7E}"/>
              </a:ext>
            </a:extLst>
          </p:cNvPr>
          <p:cNvSpPr txBox="1"/>
          <p:nvPr/>
        </p:nvSpPr>
        <p:spPr>
          <a:xfrm>
            <a:off x="4945243" y="3165426"/>
            <a:ext cx="366959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Pump down 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至 類比錶頭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=-30psi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262F74E-9D45-7086-6FD5-FB50DDF9CA88}"/>
              </a:ext>
            </a:extLst>
          </p:cNvPr>
          <p:cNvSpPr/>
          <p:nvPr/>
        </p:nvSpPr>
        <p:spPr>
          <a:xfrm>
            <a:off x="1644242" y="1237457"/>
            <a:ext cx="444617" cy="25167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C2F56F5-AAF8-D660-6461-1F7648F4B37E}"/>
              </a:ext>
            </a:extLst>
          </p:cNvPr>
          <p:cNvSpPr/>
          <p:nvPr/>
        </p:nvSpPr>
        <p:spPr>
          <a:xfrm>
            <a:off x="924187" y="1624749"/>
            <a:ext cx="686499" cy="317384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490848A-4F16-5309-C032-F2B362FCDAED}"/>
              </a:ext>
            </a:extLst>
          </p:cNvPr>
          <p:cNvSpPr txBox="1"/>
          <p:nvPr/>
        </p:nvSpPr>
        <p:spPr>
          <a:xfrm>
            <a:off x="743449" y="4002870"/>
            <a:ext cx="385471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紀錄瓶號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秤重 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AIR MASK &amp; LOW VACUUM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更換鋼瓶 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下機鋼瓶紀錄瓶號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秤重  →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 down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管路殘氣 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底壓應與更換前相同 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負壓測漏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2hr &amp; 4hr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開鋼瓶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5075E9-5FBD-D4B1-C854-A3727C3AF8C0}"/>
              </a:ext>
            </a:extLst>
          </p:cNvPr>
          <p:cNvSpPr/>
          <p:nvPr/>
        </p:nvSpPr>
        <p:spPr>
          <a:xfrm>
            <a:off x="5261933" y="1019342"/>
            <a:ext cx="678219" cy="709506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圖片 16" descr="一張含有 文字, 電子產品, 陳列, 螢幕 的圖片&#10;&#10;自動產生的描述">
            <a:extLst>
              <a:ext uri="{FF2B5EF4-FFF2-40B4-BE49-F238E27FC236}">
                <a16:creationId xmlns:a16="http://schemas.microsoft.com/office/drawing/2014/main" id="{094AF9C5-5908-A7C1-024E-3A1A96BE37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705" y="3717032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27340E-8BC2-9CD7-0434-9FC386766B30}"/>
              </a:ext>
            </a:extLst>
          </p:cNvPr>
          <p:cNvSpPr txBox="1"/>
          <p:nvPr/>
        </p:nvSpPr>
        <p:spPr>
          <a:xfrm>
            <a:off x="5047845" y="3710039"/>
            <a:ext cx="3523272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更換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gas 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種類</a:t>
            </a:r>
            <a:endParaRPr lang="en-US" altLang="zh-TW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需使用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auto change procedure</a:t>
            </a:r>
          </a:p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結束時會詢問更換為何種 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gas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4358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AB18AF0-57D4-4DC6-B124-9DDCAB10F0EE}"/>
</file>

<file path=customXml/itemProps2.xml><?xml version="1.0" encoding="utf-8"?>
<ds:datastoreItem xmlns:ds="http://schemas.openxmlformats.org/officeDocument/2006/customXml" ds:itemID="{B05E3260-F801-46CC-95AF-CF34A0D0B524}"/>
</file>

<file path=customXml/itemProps3.xml><?xml version="1.0" encoding="utf-8"?>
<ds:datastoreItem xmlns:ds="http://schemas.openxmlformats.org/officeDocument/2006/customXml" ds:itemID="{7FC4B4E2-1636-4036-8115-ACCB98E75422}"/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15223</TotalTime>
  <Words>590</Words>
  <Application>Microsoft Office PowerPoint</Application>
  <PresentationFormat>如螢幕大小 (4:3)</PresentationFormat>
  <Paragraphs>90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微軟正黑體</vt:lpstr>
      <vt:lpstr>Arial</vt:lpstr>
      <vt:lpstr>Broadway</vt:lpstr>
      <vt:lpstr>Calibri</vt:lpstr>
      <vt:lpstr>Franklin Gothic Book</vt:lpstr>
      <vt:lpstr>Perpetua</vt:lpstr>
      <vt:lpstr>Wingdings</vt:lpstr>
      <vt:lpstr>Wingdings 2</vt:lpstr>
      <vt:lpstr>Nuvoton佈景主題</vt:lpstr>
      <vt:lpstr>IMP 學習進度報告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S220 WCLin15</dc:creator>
  <cp:lastModifiedBy>S220 THChiu</cp:lastModifiedBy>
  <cp:revision>808</cp:revision>
  <dcterms:created xsi:type="dcterms:W3CDTF">2012-03-21T02:57:47Z</dcterms:created>
  <dcterms:modified xsi:type="dcterms:W3CDTF">2023-09-26T05:34:01Z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42400</vt:r8>
  </property>
  <property fmtid="{D5CDD505-2E9C-101B-9397-08002B2CF9AE}" pid="3" name="MetaInfo">
    <vt:lpwstr/>
  </property>
  <property fmtid="{D5CDD505-2E9C-101B-9397-08002B2CF9AE}" pid="4" name="ContentTypeId">
    <vt:lpwstr>0x010101007D10E3BF7F339F4197AC12702D94D274</vt:lpwstr>
  </property>
</Properties>
</file>